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MQ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5"/>
    <p:restoredTop sz="94678"/>
  </p:normalViewPr>
  <p:slideViewPr>
    <p:cSldViewPr snapToGrid="0">
      <p:cViewPr varScale="1">
        <p:scale>
          <a:sx n="136" d="100"/>
          <a:sy n="136" d="100"/>
        </p:scale>
        <p:origin x="127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C05B6B-EA9A-EB47-9227-2657DF87FEB9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AF767-F1D6-F542-AB27-CBF73B33252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728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AF767-F1D6-F542-AB27-CBF73B33252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2184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4713A5-CF1E-B4CB-17D3-71568E1F95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5D6CD2-DFAA-7765-1B89-573B06AE2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9AE8AA-13E7-243B-6C43-CFD526E30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F38945-2291-37D7-4017-3E34B177A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B7DEAE-D3EA-86BC-F4BE-5A640963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6316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6F9C2-B162-B61C-2816-6936CA900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12EC081-B448-915D-ACA8-0C01CB094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344D6D-7556-1A46-F6F7-CEAB1567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8983AB-3480-D070-F9F8-2CB1B9C06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C6E656-C5F8-D735-717C-48A87EA5C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162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75FD3E1-5202-97DF-83F0-353D7D4D71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85100E-FFCD-7EF9-14E8-FC31BC1F1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51C1D3-1F25-185B-36AC-7EDDF453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52BE44-3E15-9D49-75F3-A5FBF2A22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D841B4-FFDA-8F26-599C-00AB6549E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35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F06C42-4233-AB9C-FC1F-164AE3B87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EF15A98-57E2-C7B3-A088-0B6031F24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EBED00-7F82-9893-6ABA-3E7396390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B730A9-4BD7-D20C-2202-A080B6C3A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EEABEC-AA41-3293-755E-456E89B59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6595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064AF1-4537-B48B-1111-54A35781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4D0E81C-7816-9670-032A-BDB0E2504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CCD523-A2A6-A58E-249C-4951C209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3D0AD6-39AD-6114-D9E5-4B3439C79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773AD8-B90F-58E5-2DDF-D651DD92D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038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CBD8B0-6024-AEC7-BDE7-0DD03D38E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E7B8A-43EE-B597-8B17-9352B35AD5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7AF1734-27F6-AE14-AEE9-3C6FAE730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FF654E7-4CF9-9240-3F12-48C01AA0E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AA1F841-D80B-0196-02B7-49591BD7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C0D159-1729-C5AD-8ADD-F445E6DBC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189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CC6F2C-5FA9-2163-20E6-1DF63C255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069CA2-6F4D-CADB-C77E-48EB387E9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C1AB1DC-9209-D571-70A3-67A9931D5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926CDA7-F7AD-3672-D0A2-07E3227953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A685513-965B-BD56-7195-2CA21E3528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1F65C3C-6826-C1B9-CD0D-C9CA2584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C37644A-341B-EA8B-0892-04D71D40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82897F9-09C8-CD74-28A9-0886B8AA1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1435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775331-4553-8A20-F227-AC272CB2F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3D72BFE-8A46-08BD-7C30-67F912154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E96E877-D059-F227-E168-11752AED9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D29D9AF-62F1-27B3-8287-D26515121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4135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402E2A5-2F6C-BC32-09CD-9225210E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FD400D2-5C93-7201-ED91-29CF553D6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3F8226C-0402-7606-4E96-A82A994F0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3263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F3847F-C35A-D0DA-18A6-D6DEE7BF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BCD0F1-6806-57A4-FAD3-F025D16C1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6B73E21-BEFE-4024-11BC-AAF7D9C03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F9BE05-CFEE-CF97-8A79-FC6F206F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FD83FB-5B44-9F1B-5632-54C4ECBA0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78B5D81-F7F6-5F84-AAC9-BC9D283C7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543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D04345-AFCC-55B5-6FB2-B74199FD2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717B04B-C988-1A10-C885-801D484DD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308D1D-E838-A139-C8D0-A7B1E6E66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C7715D6-33CA-A032-F9DE-32C30B8C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5E42EE-C35D-8114-3B38-0FFB5C12A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C770A0-9FFA-B46D-68E7-A74F24A3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38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F9E2676-8D92-252D-A110-0E84BB83C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4D9748D-6D6C-0C4D-E149-5D7C46E17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3AAB6D-88A5-8B96-FB4B-7C0AB29784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8C357D-F225-864B-96D8-B79744CB9A94}" type="datetimeFigureOut">
              <a:rPr lang="fr-FR" smtClean="0"/>
              <a:t>06/01/2026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8D98A9F-F0AA-6B8A-25FB-1BB772844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B92C85-E42F-E1ED-8C7E-D76D3D18D6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012A8-EBE1-034A-A04F-F8D2120A8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2067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MQ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iel, texte, plein air, nuage&#10;&#10;Le contenu généré par l’IA peut être incorrect.">
            <a:extLst>
              <a:ext uri="{FF2B5EF4-FFF2-40B4-BE49-F238E27FC236}">
                <a16:creationId xmlns:a16="http://schemas.microsoft.com/office/drawing/2014/main" id="{83EAD66A-4CE4-1987-A6E3-94BA71228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81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8FD60AF-F459-0558-9AB2-B10893EAE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fr-FR" b="1" noProof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Contraintes techniques</a:t>
            </a:r>
          </a:p>
        </p:txBody>
      </p:sp>
      <p:pic>
        <p:nvPicPr>
          <p:cNvPr id="4" name="Espace réservé du contenu 3" descr="Une image contenant ciel, texte, plein air, nuage&#10;&#10;Le contenu généré par l’IA peut être incorrect.">
            <a:extLst>
              <a:ext uri="{FF2B5EF4-FFF2-40B4-BE49-F238E27FC236}">
                <a16:creationId xmlns:a16="http://schemas.microsoft.com/office/drawing/2014/main" id="{C50B1647-B98F-ACD8-D1F4-D7EF3C7829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55" b="1"/>
          <a:stretch>
            <a:fillRect/>
          </a:stretch>
        </p:blipFill>
        <p:spPr>
          <a:xfrm>
            <a:off x="0" y="3226279"/>
            <a:ext cx="6240293" cy="3631721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3D04D2-9F6E-A7D8-28D3-DF5AA469F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anchor="t">
            <a:normAutofit/>
          </a:bodyPr>
          <a:lstStyle/>
          <a:p>
            <a:r>
              <a:rPr lang="fr-FR" sz="2000" b="1" noProof="0" dirty="0"/>
              <a:t>Autonomies: </a:t>
            </a:r>
          </a:p>
          <a:p>
            <a:pPr marL="0" indent="0">
              <a:buNone/>
            </a:pPr>
            <a:r>
              <a:rPr lang="fr-FR" sz="2000" noProof="0" dirty="0"/>
              <a:t>- Fonctionnement sur batterie + panneau solaire </a:t>
            </a:r>
          </a:p>
          <a:p>
            <a:pPr marL="0" indent="0">
              <a:buNone/>
            </a:pPr>
            <a:r>
              <a:rPr lang="fr-FR" sz="2000" noProof="0" dirty="0"/>
              <a:t>- Consommation électrique limité</a:t>
            </a:r>
          </a:p>
          <a:p>
            <a:pPr marL="0" indent="0">
              <a:buNone/>
            </a:pPr>
            <a:r>
              <a:rPr lang="fr-FR" sz="2000" noProof="0" dirty="0"/>
              <a:t>- Mesure espacée dans le temps</a:t>
            </a:r>
          </a:p>
          <a:p>
            <a:r>
              <a:rPr lang="fr-FR" sz="2000" b="1" noProof="0" dirty="0"/>
              <a:t>Communication des données</a:t>
            </a:r>
          </a:p>
          <a:p>
            <a:pPr marL="0" indent="0">
              <a:buNone/>
            </a:pPr>
            <a:r>
              <a:rPr lang="fr-FR" sz="2000" noProof="0" dirty="0"/>
              <a:t>- Communication radio locale (pico-réseaux) entre ruche </a:t>
            </a:r>
          </a:p>
          <a:p>
            <a:pPr marL="0" indent="0">
              <a:buNone/>
            </a:pPr>
            <a:r>
              <a:rPr lang="fr-FR" sz="2000" noProof="0" dirty="0"/>
              <a:t>- Transmission longue distance via GSM</a:t>
            </a:r>
          </a:p>
          <a:p>
            <a:pPr marL="0" indent="0">
              <a:buNone/>
            </a:pPr>
            <a:r>
              <a:rPr lang="fr-FR" sz="2000" noProof="0" dirty="0"/>
              <a:t>- Dépendance d’une couverture réseaux adapté</a:t>
            </a:r>
          </a:p>
          <a:p>
            <a:pPr marL="0" indent="0">
              <a:buNone/>
            </a:pPr>
            <a:r>
              <a:rPr lang="fr-FR" sz="2000" noProof="0" dirty="0"/>
              <a:t>- Priorisation des alertes critiques</a:t>
            </a:r>
          </a:p>
          <a:p>
            <a:pPr marL="0" indent="0">
              <a:buNone/>
            </a:pPr>
            <a:r>
              <a:rPr lang="fr-FR" sz="2000" noProof="0" dirty="0"/>
              <a:t>- Gestion des informations envoyer </a:t>
            </a:r>
          </a:p>
        </p:txBody>
      </p:sp>
    </p:spTree>
    <p:extLst>
      <p:ext uri="{BB962C8B-B14F-4D97-AF65-F5344CB8AC3E}">
        <p14:creationId xmlns:p14="http://schemas.microsoft.com/office/powerpoint/2010/main" val="1483109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AD92B1-A49F-B187-9DBC-981433AD7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31D47FA-2722-3532-5C97-9A5ADEC05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3872BC-9CF9-5CFD-D087-2A1F7A61D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C8FE45B-EB16-CE38-FAD3-D63E65A9F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"/>
            <a:ext cx="2683042" cy="529392"/>
          </a:xfrm>
        </p:spPr>
        <p:txBody>
          <a:bodyPr anchor="t">
            <a:normAutofit fontScale="90000"/>
          </a:bodyPr>
          <a:lstStyle/>
          <a:p>
            <a:r>
              <a:rPr lang="fr-FR" sz="2000" b="1" i="1" noProof="0" dirty="0"/>
              <a:t>Contraintes techniques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481A4A-931B-1BBA-F79F-2BD5F25FC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79" y="529389"/>
            <a:ext cx="8530390" cy="5445076"/>
          </a:xfrm>
        </p:spPr>
        <p:txBody>
          <a:bodyPr anchor="t">
            <a:normAutofit/>
          </a:bodyPr>
          <a:lstStyle/>
          <a:p>
            <a:r>
              <a:rPr lang="fr-FR" sz="2000" b="1" noProof="0" dirty="0"/>
              <a:t>Fiabilité</a:t>
            </a:r>
            <a:r>
              <a:rPr lang="fr-FR" sz="2000" b="1" dirty="0"/>
              <a:t> des capteurs </a:t>
            </a:r>
          </a:p>
          <a:p>
            <a:pPr marL="0" indent="0">
              <a:buNone/>
            </a:pPr>
            <a:r>
              <a:rPr lang="fr-FR" sz="2000" noProof="0" dirty="0"/>
              <a:t>-précision des mesures</a:t>
            </a:r>
          </a:p>
          <a:p>
            <a:pPr marL="0" indent="0">
              <a:buNone/>
            </a:pPr>
            <a:r>
              <a:rPr lang="fr-FR" sz="2000" dirty="0"/>
              <a:t>-sensibilités aux condition climatiques </a:t>
            </a:r>
          </a:p>
          <a:p>
            <a:r>
              <a:rPr lang="fr-FR" sz="2000" b="1" noProof="0" dirty="0"/>
              <a:t>Environnement extérieur</a:t>
            </a:r>
          </a:p>
          <a:p>
            <a:pPr marL="0" indent="0">
              <a:buNone/>
            </a:pPr>
            <a:r>
              <a:rPr lang="fr-FR" sz="2000" dirty="0"/>
              <a:t>-Humidité, pluie, variation de température, poussière ou même insecte</a:t>
            </a:r>
          </a:p>
          <a:p>
            <a:pPr marL="0" indent="0">
              <a:buNone/>
            </a:pPr>
            <a:r>
              <a:rPr lang="fr-FR" sz="2000" dirty="0"/>
              <a:t>-investissement sur des boitiers étanches</a:t>
            </a:r>
          </a:p>
          <a:p>
            <a:pPr marL="0" indent="0">
              <a:buNone/>
            </a:pPr>
            <a:r>
              <a:rPr lang="fr-FR" sz="2000" dirty="0"/>
              <a:t>-investissement sur composant capable de résisté au intempérie</a:t>
            </a:r>
          </a:p>
          <a:p>
            <a:pPr marL="0" indent="0">
              <a:buNone/>
            </a:pPr>
            <a:endParaRPr lang="fr-FR" sz="2000" b="1" dirty="0"/>
          </a:p>
          <a:p>
            <a:r>
              <a:rPr lang="fr-FR" sz="2000" b="1" dirty="0"/>
              <a:t>Temps d’envoi de message du système </a:t>
            </a:r>
          </a:p>
          <a:p>
            <a:pPr marL="0" indent="0">
              <a:buNone/>
            </a:pPr>
            <a:r>
              <a:rPr lang="fr-FR" sz="2000" dirty="0"/>
              <a:t>-détection rapide d’un vol/essaimage </a:t>
            </a:r>
          </a:p>
          <a:p>
            <a:pPr marL="0" indent="0">
              <a:buNone/>
            </a:pPr>
            <a:r>
              <a:rPr lang="fr-FR" sz="2000" noProof="0" dirty="0"/>
              <a:t>-envoi d’alerte sans délai d’attente </a:t>
            </a:r>
          </a:p>
        </p:txBody>
      </p:sp>
    </p:spTree>
    <p:extLst>
      <p:ext uri="{BB962C8B-B14F-4D97-AF65-F5344CB8AC3E}">
        <p14:creationId xmlns:p14="http://schemas.microsoft.com/office/powerpoint/2010/main" val="3902747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8DFDD6-F3DD-1ED1-2464-AA5E705B6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19B13C-D2FC-C41D-E3A9-380159195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580AD4-EAAF-D9B3-F00F-EACDCE6E5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11F3C2-E99D-8A06-FEDA-9BECD09E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fr-FR" b="1" noProof="0" dirty="0">
                <a:solidFill>
                  <a:srgbClr val="00B050"/>
                </a:solidFill>
              </a:rPr>
              <a:t>Contraintes économiques</a:t>
            </a:r>
          </a:p>
        </p:txBody>
      </p:sp>
      <p:pic>
        <p:nvPicPr>
          <p:cNvPr id="4" name="Espace réservé du contenu 3" descr="Une image contenant ciel, texte, plein air, nuage&#10;&#10;Le contenu généré par l’IA peut être incorrect.">
            <a:extLst>
              <a:ext uri="{FF2B5EF4-FFF2-40B4-BE49-F238E27FC236}">
                <a16:creationId xmlns:a16="http://schemas.microsoft.com/office/drawing/2014/main" id="{7BCA1AF2-C6EC-36D8-C177-51F2BE9F6D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55" b="1"/>
          <a:stretch>
            <a:fillRect/>
          </a:stretch>
        </p:blipFill>
        <p:spPr>
          <a:xfrm>
            <a:off x="0" y="3226279"/>
            <a:ext cx="6240293" cy="3631721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437E01-4B8C-3279-2E60-D666288B5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anchor="t">
            <a:normAutofit/>
          </a:bodyPr>
          <a:lstStyle/>
          <a:p>
            <a:r>
              <a:rPr lang="fr-FR" sz="2000" noProof="0" dirty="0"/>
              <a:t>Budget limité </a:t>
            </a:r>
          </a:p>
          <a:p>
            <a:pPr>
              <a:buFontTx/>
              <a:buChar char="-"/>
            </a:pPr>
            <a:r>
              <a:rPr lang="fr-FR" sz="2000" dirty="0"/>
              <a:t>Choix de composants à coût raisonnable</a:t>
            </a:r>
          </a:p>
          <a:p>
            <a:pPr>
              <a:buFontTx/>
              <a:buChar char="-"/>
            </a:pPr>
            <a:r>
              <a:rPr lang="fr-FR" sz="2000" dirty="0"/>
              <a:t>Priorité au donnés et fonctionnalité essentielle </a:t>
            </a:r>
          </a:p>
          <a:p>
            <a:pPr marL="0" indent="0">
              <a:buNone/>
            </a:pPr>
            <a:endParaRPr lang="fr-FR" sz="2000" dirty="0"/>
          </a:p>
          <a:p>
            <a:r>
              <a:rPr lang="fr-FR" sz="2000" dirty="0"/>
              <a:t>Cout  de la communication</a:t>
            </a:r>
          </a:p>
          <a:p>
            <a:pPr marL="0" indent="0">
              <a:buNone/>
            </a:pPr>
            <a:r>
              <a:rPr lang="fr-FR" sz="2000" dirty="0"/>
              <a:t>-  Cout récurrent de la communication du au carte SIM</a:t>
            </a:r>
          </a:p>
        </p:txBody>
      </p:sp>
    </p:spTree>
    <p:extLst>
      <p:ext uri="{BB962C8B-B14F-4D97-AF65-F5344CB8AC3E}">
        <p14:creationId xmlns:p14="http://schemas.microsoft.com/office/powerpoint/2010/main" val="635249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DE76A7-3B56-CD5C-57CD-6FDFECEDE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FB213DC-CE10-C8DC-4A20-2FB971BF3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501B14-2D68-4EB0-2D31-C43043018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3F8981-1F67-B568-8C86-1787EBF5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fr-FR" b="1" dirty="0">
                <a:solidFill>
                  <a:srgbClr val="0070C0"/>
                </a:solidFill>
              </a:rPr>
              <a:t>Contraintes d’utilisation </a:t>
            </a:r>
            <a:endParaRPr lang="fr-FR" b="1" noProof="0" dirty="0">
              <a:solidFill>
                <a:srgbClr val="0070C0"/>
              </a:solidFill>
            </a:endParaRPr>
          </a:p>
        </p:txBody>
      </p:sp>
      <p:pic>
        <p:nvPicPr>
          <p:cNvPr id="4" name="Espace réservé du contenu 3" descr="Une image contenant ciel, texte, plein air, nuage&#10;&#10;Le contenu généré par l’IA peut être incorrect.">
            <a:extLst>
              <a:ext uri="{FF2B5EF4-FFF2-40B4-BE49-F238E27FC236}">
                <a16:creationId xmlns:a16="http://schemas.microsoft.com/office/drawing/2014/main" id="{F7540558-CE0B-7B4C-6BC2-B4A68DFF97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55" b="1"/>
          <a:stretch>
            <a:fillRect/>
          </a:stretch>
        </p:blipFill>
        <p:spPr>
          <a:xfrm>
            <a:off x="0" y="3226279"/>
            <a:ext cx="6240293" cy="3631721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767DC4-9B12-3EC0-6C59-21C3126A8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anchor="t">
            <a:normAutofit/>
          </a:bodyPr>
          <a:lstStyle/>
          <a:p>
            <a:r>
              <a:rPr lang="fr-FR" sz="2000" dirty="0"/>
              <a:t>Simplifier l’utilisation </a:t>
            </a:r>
          </a:p>
          <a:p>
            <a:pPr>
              <a:buFontTx/>
              <a:buChar char="-"/>
            </a:pPr>
            <a:r>
              <a:rPr lang="fr-FR" sz="2000" dirty="0"/>
              <a:t>Peu de manipulations nécessaires</a:t>
            </a:r>
          </a:p>
          <a:p>
            <a:pPr>
              <a:buFontTx/>
              <a:buChar char="-"/>
            </a:pPr>
            <a:r>
              <a:rPr lang="fr-FR" sz="2000" dirty="0"/>
              <a:t>Informations claires </a:t>
            </a:r>
          </a:p>
          <a:p>
            <a:pPr>
              <a:buFontTx/>
              <a:buChar char="-"/>
            </a:pPr>
            <a:r>
              <a:rPr lang="fr-FR" sz="2000" dirty="0"/>
              <a:t>Alerte simple et claires</a:t>
            </a:r>
          </a:p>
          <a:p>
            <a:pPr>
              <a:buFontTx/>
              <a:buChar char="-"/>
            </a:pPr>
            <a:endParaRPr lang="fr-FR" sz="2000" dirty="0"/>
          </a:p>
          <a:p>
            <a:r>
              <a:rPr lang="fr-FR" sz="2000" dirty="0"/>
              <a:t>Accessibilité des informations </a:t>
            </a:r>
          </a:p>
          <a:p>
            <a:pPr>
              <a:buFontTx/>
              <a:buChar char="-"/>
            </a:pPr>
            <a:r>
              <a:rPr lang="fr-FR" sz="2000" dirty="0"/>
              <a:t>Être capable d’être de consulté a distance </a:t>
            </a:r>
          </a:p>
          <a:p>
            <a:pPr>
              <a:buFontTx/>
              <a:buChar char="-"/>
            </a:pPr>
            <a:r>
              <a:rPr lang="fr-FR" sz="2000" dirty="0"/>
              <a:t>Accès via smartphone ou ordinateur </a:t>
            </a:r>
          </a:p>
          <a:p>
            <a:pPr>
              <a:buFontTx/>
              <a:buChar char="-"/>
            </a:pPr>
            <a:r>
              <a:rPr lang="fr-FR" sz="2000" dirty="0"/>
              <a:t>Accès via navigateur web et par application </a:t>
            </a:r>
          </a:p>
        </p:txBody>
      </p:sp>
    </p:spTree>
    <p:extLst>
      <p:ext uri="{BB962C8B-B14F-4D97-AF65-F5344CB8AC3E}">
        <p14:creationId xmlns:p14="http://schemas.microsoft.com/office/powerpoint/2010/main" val="165391904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185</Words>
  <Application>Microsoft Macintosh PowerPoint</Application>
  <PresentationFormat>Grand écran</PresentationFormat>
  <Paragraphs>41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Thème Office</vt:lpstr>
      <vt:lpstr>Présentation PowerPoint</vt:lpstr>
      <vt:lpstr>Contraintes techniques</vt:lpstr>
      <vt:lpstr>Contraintes techniques</vt:lpstr>
      <vt:lpstr>Contraintes économiques</vt:lpstr>
      <vt:lpstr>Contraintes d’utilisation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Desrosiers</dc:creator>
  <cp:lastModifiedBy>Lucas Desrosiers</cp:lastModifiedBy>
  <cp:revision>2</cp:revision>
  <dcterms:created xsi:type="dcterms:W3CDTF">2026-01-06T01:08:48Z</dcterms:created>
  <dcterms:modified xsi:type="dcterms:W3CDTF">2026-01-06T17:56:12Z</dcterms:modified>
</cp:coreProperties>
</file>

<file path=docProps/thumbnail.jpeg>
</file>